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24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76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34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07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78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84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11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4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4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04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CB62-3B97-4FE2-B294-98BEC5AA8BD7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146D4-457F-43BE-B065-DAD6455AC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18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19400" y="355182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Créer une nouvelle Catégorie / ou en modifier le libellé</a:t>
            </a:r>
            <a:endParaRPr lang="fr-FR" sz="20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23" y="1339703"/>
            <a:ext cx="5169855" cy="324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05517" y="970371"/>
            <a:ext cx="235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Menu : Administration 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6103087" y="1070625"/>
            <a:ext cx="340242" cy="168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727" y="1377673"/>
            <a:ext cx="5207374" cy="32400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148683" y="885959"/>
            <a:ext cx="346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Menu : Zones libres et codification 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463" y="4949035"/>
            <a:ext cx="6804539" cy="179440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449541" y="5610006"/>
            <a:ext cx="3846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Ajouter un élément » puis « Valider »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>
            <a:off x="9372600" y="4949035"/>
            <a:ext cx="159489" cy="329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267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Franck KIDA</dc:creator>
  <cp:lastModifiedBy>Franck KIDA</cp:lastModifiedBy>
  <cp:revision>1</cp:revision>
  <dcterms:created xsi:type="dcterms:W3CDTF">2019-10-04T09:42:54Z</dcterms:created>
  <dcterms:modified xsi:type="dcterms:W3CDTF">2019-10-04T09:43:37Z</dcterms:modified>
</cp:coreProperties>
</file>